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48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50" y="972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797583-01BD-40A8-BCD1-1604BEA45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067874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7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Definitions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